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80B8A-141C-4376-8B6E-9012E0227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584A77-E2AD-4BD5-989E-34654B205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C2C52-2F6C-4F22-B696-893D46F06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48CE8-0528-4780-92F6-172A79D86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B46DA7-245A-4CC3-8433-9E3153EBB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04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5E3C9-1779-44D7-9761-3228D6B4B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7B471-DB15-4E64-8665-56A7FB5DB2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AAB4E-8817-4513-9A35-6FA71EA20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396E3-5B29-4409-9974-3D17B945F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66E8F-C99F-46D9-8DE3-011892BC2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07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4FDC6-DBEA-492C-8C76-9AA5BB0F5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01FB51-F0AC-43C3-B086-9D3912EF9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B5053F-CE2E-47DA-91E1-C87453773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573BF-3281-495C-9C9B-6C09BC795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597F8-EB4F-4B3D-A2CB-9356D4055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108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94A5D-7585-4C83-B5DE-B1BDDF186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7037A-1377-43D5-96F0-95F6E5B5BF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88E587-9EF6-448D-AD6B-BCEF32D682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012ED-82B4-4614-AD99-DF021BB49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7D35B-506F-4EDC-9A7C-F440E99B5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38D2C2-6288-4980-999D-B264B0F96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75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27D3B-C840-46A0-95A4-5E34C5B0D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3070E-1487-4E86-960D-1AB6FA6F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D03EC-E4EB-44E5-8AC1-53DB2439A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7FC39-5DB1-4D0D-80BC-B02B40CD0C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10EE71-05E4-4054-BE5C-21F5720103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60C382-CC7F-4CD8-9964-B5F9EF9AB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C29D83-0573-4ACF-9113-8F25442A1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48FB6F-15D9-419D-8E1E-B7FF2A7B9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00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4A881-437C-4073-A87A-B406F9D09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3F3AF8-D950-4D77-96E2-5FEF88A3A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5847E6-D7E1-4A48-9B18-D610901AE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00CA1A-69B3-45BB-8D7B-FBAF8B7A2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435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539D9-24DB-40FB-846B-1521AD9D2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F31B0B-FCEF-44CC-B9DB-3931688D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3A06EB-0DDA-4E2C-9EB2-394BE434E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07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250FB-EE10-4FD6-AE81-BB8265448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B9BD6-0A02-4B06-99AB-5752984AB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86A4C-DAD3-4C35-8D74-CEA837F89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5CC1DA-C776-4E6E-887F-19A708273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E4586-9A0A-44B1-A44F-FFBC07883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26E1AF-8DAE-4CE9-B0EE-86A0065DB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68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40A5-3DC5-458B-9157-72F8AF261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DE6B9-4AFC-4AD8-9C31-3EB49E32AB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A31023-8C00-41C9-9261-4EBE72739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7C00F-CEAC-4CE0-9F1D-AF1368CB6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8FDC3B-BCD7-4A15-BF35-7C08E7B04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DF5A7-D01C-4E51-84A9-7DFCC3AA1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540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EAD83-DB40-4899-AF1C-89F050449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DA7B92-BF96-4A6B-BBE2-044C70E522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F9E7F-0BE4-44B0-865A-9ABFB0231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1EC042-EF80-43C8-8640-09C9A6D5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C2A327-AD48-4B78-81DE-11C08E827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63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CE2599-D4F7-46EB-8855-5B3D9093EE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EA941-14B5-41FD-950B-EB71C22D95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8421B-8977-4928-804B-7E89B01AD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D3DD5-A4F5-4B4F-963B-C75AD07C3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BB990-EFDC-4A21-B685-73E0A6656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31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905681-83A9-4571-9ECE-C02F6E38C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1D59F-BDBB-4198-A875-F22EF6E79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02ADA-66CC-48D1-A570-9575E08FA3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F0044-F5F7-4212-8EE7-1B918840E8B7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F7FA0-38B3-4EC4-AADA-3CDB649C90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9C3E7-1436-419A-9A32-6FC2149C4C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E5F42-3EFF-4562-BC80-8BFD1D5F8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439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792B3-BAD7-4FB0-98E9-4D8DE985BE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F1352C-4603-475A-82F9-9231CDCE08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A3E5CD-9A87-409B-A1C8-5B7A07855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18" y="161066"/>
            <a:ext cx="4901901" cy="653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29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3D02CC-F6D9-464D-B58A-E55585E1B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03892" y="-476923"/>
            <a:ext cx="5858884" cy="781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1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3660C5-707D-4438-8C71-F7A57B25F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71445" y="-64323"/>
            <a:ext cx="5428578" cy="723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775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A7A77E-EB9D-4635-B6AF-6E6218D26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55937" y="-396091"/>
            <a:ext cx="5480125" cy="730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50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E620B9-383F-43D4-9F7A-FE83A098D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64354" y="-475577"/>
            <a:ext cx="6026972" cy="803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07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JDawkins</dc:creator>
  <cp:lastModifiedBy>JDawkins</cp:lastModifiedBy>
  <cp:revision>1</cp:revision>
  <dcterms:created xsi:type="dcterms:W3CDTF">2025-02-09T14:54:48Z</dcterms:created>
  <dcterms:modified xsi:type="dcterms:W3CDTF">2025-02-09T14:55:21Z</dcterms:modified>
</cp:coreProperties>
</file>